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57" r:id="rId5"/>
    <p:sldId id="259" r:id="rId6"/>
    <p:sldId id="263" r:id="rId7"/>
    <p:sldId id="264" r:id="rId8"/>
    <p:sldId id="265" r:id="rId9"/>
    <p:sldId id="266" r:id="rId10"/>
    <p:sldId id="267" r:id="rId11"/>
    <p:sldId id="268" r:id="rId12"/>
    <p:sldId id="275" r:id="rId13"/>
    <p:sldId id="276" r:id="rId14"/>
    <p:sldId id="270" r:id="rId15"/>
  </p:sldIdLst>
  <p:sldSz cx="12188825" cy="6858000"/>
  <p:notesSz cx="6858000" cy="9144000"/>
  <p:defaultTextStyle>
    <a:defPPr rtl="0"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2496">
          <p15:clr>
            <a:srgbClr val="A4A3A4"/>
          </p15:clr>
        </p15:guide>
        <p15:guide id="3" orient="horz" pos="2880">
          <p15:clr>
            <a:srgbClr val="A4A3A4"/>
          </p15:clr>
        </p15:guide>
        <p15:guide id="4" orient="horz" pos="1056">
          <p15:clr>
            <a:srgbClr val="A4A3A4"/>
          </p15:clr>
        </p15:guide>
        <p15:guide id="5" orient="horz" pos="3888">
          <p15:clr>
            <a:srgbClr val="A4A3A4"/>
          </p15:clr>
        </p15:guide>
        <p15:guide id="6" orient="horz" pos="240">
          <p15:clr>
            <a:srgbClr val="A4A3A4"/>
          </p15:clr>
        </p15:guide>
        <p15:guide id="7" pos="3839">
          <p15:clr>
            <a:srgbClr val="A4A3A4"/>
          </p15:clr>
        </p15:guide>
        <p15:guide id="8" pos="527">
          <p15:clr>
            <a:srgbClr val="A4A3A4"/>
          </p15:clr>
        </p15:guide>
        <p15:guide id="9" pos="815">
          <p15:clr>
            <a:srgbClr val="A4A3A4"/>
          </p15:clr>
        </p15:guide>
        <p15:guide id="10" pos="6863">
          <p15:clr>
            <a:srgbClr val="A4A3A4"/>
          </p15:clr>
        </p15:guide>
        <p15:guide id="11" pos="6143">
          <p15:clr>
            <a:srgbClr val="A4A3A4"/>
          </p15:clr>
        </p15:guide>
        <p15:guide id="12" pos="47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37" autoAdjust="0"/>
  </p:normalViewPr>
  <p:slideViewPr>
    <p:cSldViewPr>
      <p:cViewPr varScale="1">
        <p:scale>
          <a:sx n="78" d="100"/>
          <a:sy n="78" d="100"/>
        </p:scale>
        <p:origin x="86" y="163"/>
      </p:cViewPr>
      <p:guideLst>
        <p:guide orient="horz" pos="2160"/>
        <p:guide orient="horz" pos="2496"/>
        <p:guide orient="horz" pos="2880"/>
        <p:guide orient="horz" pos="1056"/>
        <p:guide orient="horz" pos="3888"/>
        <p:guide orient="horz" pos="240"/>
        <p:guide pos="3839"/>
        <p:guide pos="527"/>
        <p:guide pos="815"/>
        <p:guide pos="6863"/>
        <p:guide pos="6143"/>
        <p:guide pos="47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2766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6086C4-A1EC-4BEB-A4DF-F075349B8C47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567D4A-04CB-4EDF-8FB1-342A02FC8EC5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801253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FDC1E6E-2906-4413-A74E-DB188AC2DB3C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4" name="Zástupný symbol obrázku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cs-CZ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cs-CZ" dirty="0"/>
              <a:t>Kliknutím můžete upravit styl předlohy textů.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1351F-DBB1-4664-ADA9-83BC7CB8848D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423620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04410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8F91-2515-231E-3828-DAC6452BB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D185FA7B-B647-5FCE-4E78-C2765DC66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7FAB8A52-41E2-FFE2-5C18-A55BD54EE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738F91C-DD6F-DA74-88D8-5C38441DE2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10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93212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E153C-F372-95A0-8785-B22C4193B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5AF299E8-7A87-BA94-C95D-61915B973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34668EA7-6AC3-7EE8-4304-0ECB625EE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D3EE30-A5A3-4433-47B1-3976A0888A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11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30609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52332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B1E25-251E-311E-B590-0D7A11FF5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3F79F8FB-3229-01F0-253C-861C762D9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4886A5C2-F12A-AA68-ECA1-77F18A11E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16750FB-3F7B-09BC-7D6A-02CAC02E7B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88078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AD8D-2606-BDED-A7D0-C34AC5E45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798845D3-4144-8F5F-CD89-43C22A0ED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8ECCA5E8-7A2D-AC3C-A981-C78E80CBE8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FE430D9-EFFB-3D36-8D36-EBF36E824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28859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4D6B6-E047-60DA-160A-1675380E1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4D0FA1FB-20D3-8607-286B-E1D9C45F0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0A6FF0E1-8C73-BE86-575E-2CEB1575A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441BE08-1137-945F-9371-64D359568B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4548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A61B0-08B9-B6D7-AD0F-78A82E7AF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ACE4EF27-2336-6D1D-BD88-6D8248645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5ED496DB-1868-1862-BB7D-10F7EF0C0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6BE7F209-5980-472B-E698-9015C28667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02618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706A-4962-8E88-FDC6-60B274927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A0FEAE24-C33D-9C44-C9DE-2829EA58BA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125C0A2F-22B3-9727-98EE-6DEAD0511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346D38A-2EC8-EF17-6FA6-A39061D4D7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99203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DFB2F-536E-5748-CBBE-7A1C1DE3A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E3D0DD60-93D6-E41C-72B4-BE4FE0699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4777B282-73C5-9A7D-9340-4AB6D2308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4E5E43C-4F32-FA89-DD2F-949072123D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62752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0BA12-45EB-1E3C-58B5-9F8E531E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AA8EDB3C-2056-EDBD-8AB3-B57628904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4D9BBFD1-2B00-64C4-994B-4E0A6D6E1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D7BD673-9BCC-6721-ED78-A86E951F4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7411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293814" y="990600"/>
            <a:ext cx="8458200" cy="3200400"/>
          </a:xfrm>
        </p:spPr>
        <p:txBody>
          <a:bodyPr rtlCol="0">
            <a:normAutofit/>
          </a:bodyPr>
          <a:lstStyle>
            <a:lvl1pPr>
              <a:defRPr sz="6000"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293813" y="4267200"/>
            <a:ext cx="8458200" cy="1371600"/>
          </a:xfrm>
          <a:noFill/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cs-CZ"/>
              <a:t>Kliknutím můžete upravit styl předlohy.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4CE27B-162E-438F-982E-664C25C7F25B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7859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 marL="1600200">
              <a:defRPr/>
            </a:lvl6pPr>
            <a:lvl7pPr marL="1874520">
              <a:defRPr/>
            </a:lvl7pPr>
            <a:lvl8pPr marL="2148840">
              <a:defRPr/>
            </a:lvl8pPr>
            <a:lvl9pPr marL="2423160">
              <a:defRPr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B208BE-79B7-4753-88CD-CE372C40443F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8703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9752014" y="381000"/>
            <a:ext cx="1904998" cy="5791200"/>
          </a:xfrm>
        </p:spPr>
        <p:txBody>
          <a:bodyPr vert="eaVert" rtlCol="0"/>
          <a:lstStyle/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1293814" y="381000"/>
            <a:ext cx="8305800" cy="5791200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960BC7-8F85-456C-8032-441DA8BC27F3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198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B81CDE-5FC8-4326-B714-97EFF191C2C3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944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293813" y="2057400"/>
            <a:ext cx="8458201" cy="2666999"/>
          </a:xfrm>
        </p:spPr>
        <p:txBody>
          <a:bodyPr rtlCol="0" anchor="b">
            <a:normAutofit/>
          </a:bodyPr>
          <a:lstStyle>
            <a:lvl1pPr algn="l">
              <a:defRPr sz="4800" b="0" i="0" cap="none" baseline="0"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293813" y="4876800"/>
            <a:ext cx="8458201" cy="1143000"/>
          </a:xfrm>
          <a:noFill/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9CA68B-1D4C-4B38-B5F3-FADD3750D8F3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156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ě obsahové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1293812" y="1676400"/>
            <a:ext cx="4700016" cy="44958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202035" y="1676401"/>
            <a:ext cx="4700016" cy="44958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-CZ" dirty="0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1C56B0-817E-42F1-B9AE-58FFDF515DF2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9345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293813" y="1676399"/>
            <a:ext cx="4701142" cy="762001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1293813" y="2516457"/>
            <a:ext cx="4701142" cy="3655743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91754" y="1676399"/>
            <a:ext cx="4703259" cy="762001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91754" y="2516457"/>
            <a:ext cx="4703259" cy="3655743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-CZ" dirty="0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83C118-9A64-4773-BA23-329E7C2DDE10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5768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8ADB19-C5EA-4BDB-8982-C7661BDB5EE8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5118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D9BB2F-0776-460B-AC53-28E0C4123767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391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770811" y="1676400"/>
            <a:ext cx="3810000" cy="2438400"/>
          </a:xfrm>
        </p:spPr>
        <p:txBody>
          <a:bodyPr rtlCol="0" anchor="b">
            <a:normAutofit/>
          </a:bodyPr>
          <a:lstStyle>
            <a:lvl1pPr algn="l">
              <a:defRPr sz="3200" b="0"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293813" y="685800"/>
            <a:ext cx="6172200" cy="5486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7770811" y="4191000"/>
            <a:ext cx="3810000" cy="1524000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FEC54E-A486-4733-BD71-EAED7D09D1E4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2803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770812" y="1676400"/>
            <a:ext cx="3810000" cy="2438400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obrázku 2" descr="Prázdný zástupný symbol pro přidání obrázku Klikněte na zástupný symbol a vyberte obrázek, který chcete přidat."/>
          <p:cNvSpPr>
            <a:spLocks noGrp="1"/>
          </p:cNvSpPr>
          <p:nvPr>
            <p:ph type="pic" idx="1"/>
          </p:nvPr>
        </p:nvSpPr>
        <p:spPr>
          <a:xfrm>
            <a:off x="1522412" y="0"/>
            <a:ext cx="5943601" cy="6858000"/>
          </a:xfrm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cs-CZ"/>
              <a:t>Kliknutím na ikonu přidáte obrázek.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7770812" y="4191000"/>
            <a:ext cx="3810000" cy="1524000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</p:spTree>
    <p:extLst>
      <p:ext uri="{BB962C8B-B14F-4D97-AF65-F5344CB8AC3E}">
        <p14:creationId xmlns:p14="http://schemas.microsoft.com/office/powerpoint/2010/main" val="209995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cs-CZ" dirty="0"/>
              <a:t>Kliknutím můžete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9601200" cy="4495800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cs-CZ" dirty="0"/>
              <a:t>Kliknutím můžete 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127178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D93959DB-1F37-4DAD-8CDA-B2F0031CB2E4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0512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81FEFA0A-2F20-4B60-98C6-5FFDA469AA1C}" type="slidenum">
              <a:rPr lang="cs-CZ" smtClean="0"/>
              <a:pPr rtl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95739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8600" algn="l" defTabSz="914400" rtl="0" eaLnBrk="1" latinLnBrk="0" hangingPunct="1">
        <a:lnSpc>
          <a:spcPct val="90000"/>
        </a:lnSpc>
        <a:spcBef>
          <a:spcPts val="1600"/>
        </a:spcBef>
        <a:buClr>
          <a:schemeClr val="accent6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cs-CZ" b="1" dirty="0"/>
              <a:t>MIPY Tým 001 – Hra v rámci workshopu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cs-CZ" dirty="0"/>
              <a:t>Bee </a:t>
            </a:r>
            <a:r>
              <a:rPr lang="cs-CZ" dirty="0" err="1"/>
              <a:t>Saver</a:t>
            </a:r>
            <a:endParaRPr lang="cs-CZ" dirty="0"/>
          </a:p>
        </p:txBody>
      </p:sp>
      <p:sp>
        <p:nvSpPr>
          <p:cNvPr id="14" name="Zástupný symbol pro obsah 13"/>
          <p:cNvSpPr txBox="1">
            <a:spLocks/>
          </p:cNvSpPr>
          <p:nvPr/>
        </p:nvSpPr>
        <p:spPr>
          <a:xfrm>
            <a:off x="1307911" y="4775076"/>
            <a:ext cx="6744815" cy="160625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/>
              <a:t>Adam Maleček – herní chování, refaktoring</a:t>
            </a:r>
          </a:p>
          <a:p>
            <a:r>
              <a:rPr lang="cs-CZ"/>
              <a:t>Lukáš Mužík – herní chování</a:t>
            </a:r>
          </a:p>
          <a:p>
            <a:r>
              <a:rPr lang="cs-CZ"/>
              <a:t>Martin Vančura – grafika a animace</a:t>
            </a:r>
          </a:p>
          <a:p>
            <a:r>
              <a:rPr lang="cs-CZ"/>
              <a:t>Dominik Vaňkát – úvodní obrazovka a menu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5228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C5A65-6B47-AFF9-A090-AC3FD90E4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977D24A-5671-1176-9FAD-5B01D8FC3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dirty="0"/>
              <a:t>Během hry</a:t>
            </a:r>
          </a:p>
        </p:txBody>
      </p:sp>
      <p:pic>
        <p:nvPicPr>
          <p:cNvPr id="5" name="Zástupný obsah 4" descr="Obsah obrázku text, snímek obrazovky, software, Webová stránka&#10;&#10;Obsah generovaný pomocí AI může být nesprávný.">
            <a:extLst>
              <a:ext uri="{FF2B5EF4-FFF2-40B4-BE49-F238E27FC236}">
                <a16:creationId xmlns:a16="http://schemas.microsoft.com/office/drawing/2014/main" id="{D5013A97-4BA4-76A7-462A-B4C017BC6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61" y="1676400"/>
            <a:ext cx="5749104" cy="4495800"/>
          </a:xfrm>
        </p:spPr>
      </p:pic>
    </p:spTree>
    <p:extLst>
      <p:ext uri="{BB962C8B-B14F-4D97-AF65-F5344CB8AC3E}">
        <p14:creationId xmlns:p14="http://schemas.microsoft.com/office/powerpoint/2010/main" val="297892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58A52-DE1F-D14E-0C54-9A4CA4237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145660-758B-249C-CB84-D9808356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dirty="0"/>
              <a:t>Game </a:t>
            </a:r>
            <a:r>
              <a:rPr lang="cs-CZ" dirty="0" err="1"/>
              <a:t>over</a:t>
            </a:r>
            <a:endParaRPr lang="cs-CZ" dirty="0"/>
          </a:p>
        </p:txBody>
      </p:sp>
      <p:pic>
        <p:nvPicPr>
          <p:cNvPr id="5" name="Zástupný obsah 4" descr="Obsah obrázku text, snímek obrazovky, software, Multimediální software&#10;&#10;Obsah generovaný pomocí AI může být nesprávný.">
            <a:extLst>
              <a:ext uri="{FF2B5EF4-FFF2-40B4-BE49-F238E27FC236}">
                <a16:creationId xmlns:a16="http://schemas.microsoft.com/office/drawing/2014/main" id="{BA7E1140-7FCF-4E64-5CB8-4188E621F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093" y="1676400"/>
            <a:ext cx="5666639" cy="4495800"/>
          </a:xfrm>
        </p:spPr>
      </p:pic>
    </p:spTree>
    <p:extLst>
      <p:ext uri="{BB962C8B-B14F-4D97-AF65-F5344CB8AC3E}">
        <p14:creationId xmlns:p14="http://schemas.microsoft.com/office/powerpoint/2010/main" val="190252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cs-CZ" dirty="0"/>
              <a:t>Téma: Záchrana včel (Bee </a:t>
            </a:r>
            <a:r>
              <a:rPr lang="cs-CZ" dirty="0" err="1"/>
              <a:t>Saver</a:t>
            </a:r>
            <a:r>
              <a:rPr lang="cs-CZ" dirty="0"/>
              <a:t>) 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CACA9C8B-67DC-DF31-029F-EB505FE9B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cs-CZ" dirty="0"/>
              <a:t>Hráč ovládá postavu, která se pohybuje po obrazovce a sbírá padající včely, které se snaží dostat do úlu. </a:t>
            </a:r>
          </a:p>
          <a:p>
            <a:pPr marL="457200" indent="-457200"/>
            <a:r>
              <a:rPr lang="cs-CZ" dirty="0"/>
              <a:t>Zároveň se musí vyhýbat vosám, které ho při zásahu na 1 sekundu omráčí. </a:t>
            </a:r>
          </a:p>
          <a:p>
            <a:pPr marL="457200" indent="-457200"/>
            <a:r>
              <a:rPr lang="cs-CZ" dirty="0"/>
              <a:t>Maximální počet včel, které hráč udrží je 5, po té už nedokáže chytit žádnou včelu, dokud ty, které drží, nedonese do úlu.</a:t>
            </a:r>
          </a:p>
          <a:p>
            <a:pPr marL="457200" indent="-457200"/>
            <a:r>
              <a:rPr lang="cs-CZ" dirty="0"/>
              <a:t>Po odevzdání každých 15 včel spadne med, který hráči obnoví život, pokud ho hráč zachytí.</a:t>
            </a:r>
          </a:p>
          <a:p>
            <a:pPr marL="457200" indent="-457200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8825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E0416-FB41-F493-A39B-CE716632E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BB4C11-1A6C-1A4C-1495-F5D591B16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cs-CZ" dirty="0"/>
              <a:t>Úvodní obrazovka</a:t>
            </a:r>
          </a:p>
        </p:txBody>
      </p:sp>
      <p:pic>
        <p:nvPicPr>
          <p:cNvPr id="5" name="Zástupný obsah 4" descr="Obsah obrázku text, květina, obloha, mrak&#10;&#10;Obsah generovaný pomocí AI může být nesprávný.">
            <a:extLst>
              <a:ext uri="{FF2B5EF4-FFF2-40B4-BE49-F238E27FC236}">
                <a16:creationId xmlns:a16="http://schemas.microsoft.com/office/drawing/2014/main" id="{4FCF2992-DDD6-AD65-37BB-CA9BBBF0CD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8" r="1532" b="-2"/>
          <a:stretch>
            <a:fillRect/>
          </a:stretch>
        </p:blipFill>
        <p:spPr>
          <a:xfrm>
            <a:off x="1293812" y="1676400"/>
            <a:ext cx="4700016" cy="4495800"/>
          </a:xfrm>
          <a:noFill/>
        </p:spPr>
      </p:pic>
      <p:pic>
        <p:nvPicPr>
          <p:cNvPr id="7" name="Zástupný obsah 6" descr="Obsah obrázku text, obloha, mrak, květina&#10;&#10;Obsah generovaný pomocí AI může být nesprávný.">
            <a:extLst>
              <a:ext uri="{FF2B5EF4-FFF2-40B4-BE49-F238E27FC236}">
                <a16:creationId xmlns:a16="http://schemas.microsoft.com/office/drawing/2014/main" id="{CB521EA8-DF8F-775E-E01B-193F98D936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786" y="1683890"/>
            <a:ext cx="5706157" cy="4488310"/>
          </a:xfrm>
        </p:spPr>
      </p:pic>
    </p:spTree>
    <p:extLst>
      <p:ext uri="{BB962C8B-B14F-4D97-AF65-F5344CB8AC3E}">
        <p14:creationId xmlns:p14="http://schemas.microsoft.com/office/powerpoint/2010/main" val="21334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DAB81-E3DC-0417-850B-88F4594DC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4DAD87-DBD8-63B9-2F2A-DD5645D7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dirty="0"/>
              <a:t>Menu</a:t>
            </a:r>
          </a:p>
        </p:txBody>
      </p:sp>
      <p:pic>
        <p:nvPicPr>
          <p:cNvPr id="5" name="Zástupný obsah 4" descr="Obsah obrázku text, snímek obrazovky, grafický design, Grafika&#10;&#10;Obsah generovaný pomocí AI může být nesprávný.">
            <a:extLst>
              <a:ext uri="{FF2B5EF4-FFF2-40B4-BE49-F238E27FC236}">
                <a16:creationId xmlns:a16="http://schemas.microsoft.com/office/drawing/2014/main" id="{2ECE4040-92F8-3FD9-BD19-F4765A7B2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67" y="1676400"/>
            <a:ext cx="5718292" cy="4495800"/>
          </a:xfrm>
        </p:spPr>
      </p:pic>
    </p:spTree>
    <p:extLst>
      <p:ext uri="{BB962C8B-B14F-4D97-AF65-F5344CB8AC3E}">
        <p14:creationId xmlns:p14="http://schemas.microsoft.com/office/powerpoint/2010/main" val="326001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FAF60-0417-B403-9936-4114E213C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D53DF5-7DBD-5895-D62E-D1A2B312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dirty="0" err="1"/>
              <a:t>Instructions</a:t>
            </a:r>
            <a:endParaRPr lang="cs-CZ" dirty="0"/>
          </a:p>
        </p:txBody>
      </p:sp>
      <p:pic>
        <p:nvPicPr>
          <p:cNvPr id="5" name="Zástupný obsah 4" descr="Obsah obrázku text, snímek obrazovky, Písmo&#10;&#10;Obsah generovaný pomocí AI může být nesprávný.">
            <a:extLst>
              <a:ext uri="{FF2B5EF4-FFF2-40B4-BE49-F238E27FC236}">
                <a16:creationId xmlns:a16="http://schemas.microsoft.com/office/drawing/2014/main" id="{CCA02283-6592-0BBB-6C8C-63D605C73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352" y="1676400"/>
            <a:ext cx="5668122" cy="4495800"/>
          </a:xfrm>
        </p:spPr>
      </p:pic>
    </p:spTree>
    <p:extLst>
      <p:ext uri="{BB962C8B-B14F-4D97-AF65-F5344CB8AC3E}">
        <p14:creationId xmlns:p14="http://schemas.microsoft.com/office/powerpoint/2010/main" val="37990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15F17-8E2E-505B-1771-E1E55FC52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EE668F-E9D3-A197-BDB3-8302BBB1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dirty="0" err="1"/>
              <a:t>Credits</a:t>
            </a:r>
            <a:endParaRPr lang="cs-CZ" dirty="0"/>
          </a:p>
        </p:txBody>
      </p:sp>
      <p:pic>
        <p:nvPicPr>
          <p:cNvPr id="5" name="Zástupný obsah 4" descr="Obsah obrázku text, snímek obrazovky, Písmo&#10;&#10;Obsah generovaný pomocí AI může být nesprávný.">
            <a:extLst>
              <a:ext uri="{FF2B5EF4-FFF2-40B4-BE49-F238E27FC236}">
                <a16:creationId xmlns:a16="http://schemas.microsoft.com/office/drawing/2014/main" id="{E62208CB-ECDA-E7B1-EE74-B532E9C36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777" y="1676400"/>
            <a:ext cx="5655272" cy="4495800"/>
          </a:xfrm>
        </p:spPr>
      </p:pic>
    </p:spTree>
    <p:extLst>
      <p:ext uri="{BB962C8B-B14F-4D97-AF65-F5344CB8AC3E}">
        <p14:creationId xmlns:p14="http://schemas.microsoft.com/office/powerpoint/2010/main" val="406761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293F2-8E01-A2D5-2970-F3A86B9AD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43D8CA-EC6B-153C-7E30-C525A760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dirty="0"/>
              <a:t>Nová hra</a:t>
            </a:r>
          </a:p>
        </p:txBody>
      </p:sp>
      <p:pic>
        <p:nvPicPr>
          <p:cNvPr id="5" name="Zástupný obsah 4" descr="Obsah obrázku text, snímek obrazovky, software, Webová stránka&#10;&#10;Obsah generovaný pomocí AI může být nesprávný.">
            <a:extLst>
              <a:ext uri="{FF2B5EF4-FFF2-40B4-BE49-F238E27FC236}">
                <a16:creationId xmlns:a16="http://schemas.microsoft.com/office/drawing/2014/main" id="{E9549160-9607-49A7-C2DB-E575B47FF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09" y="1676400"/>
            <a:ext cx="5708407" cy="4495800"/>
          </a:xfrm>
        </p:spPr>
      </p:pic>
    </p:spTree>
    <p:extLst>
      <p:ext uri="{BB962C8B-B14F-4D97-AF65-F5344CB8AC3E}">
        <p14:creationId xmlns:p14="http://schemas.microsoft.com/office/powerpoint/2010/main" val="36318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8EC6B-1D27-6E86-202B-BE3EA40A0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0C002A-9A29-CC44-FFFE-42883D22E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cs-CZ" dirty="0"/>
              <a:t>Herní prvky</a:t>
            </a:r>
          </a:p>
        </p:txBody>
      </p:sp>
      <p:pic>
        <p:nvPicPr>
          <p:cNvPr id="15" name="Zástupný obsah 14" descr="Obsah obrázku text, Písmo, snímek obrazovky, diagram&#10;&#10;Obsah generovaný pomocí AI může být nesprávný.">
            <a:extLst>
              <a:ext uri="{FF2B5EF4-FFF2-40B4-BE49-F238E27FC236}">
                <a16:creationId xmlns:a16="http://schemas.microsoft.com/office/drawing/2014/main" id="{232FE423-333F-9F57-2D54-312782ACE2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25" y="1795234"/>
            <a:ext cx="4525006" cy="3267531"/>
          </a:xfrm>
        </p:spPr>
      </p:pic>
      <p:sp>
        <p:nvSpPr>
          <p:cNvPr id="17" name="Zástupný obsah 16">
            <a:extLst>
              <a:ext uri="{FF2B5EF4-FFF2-40B4-BE49-F238E27FC236}">
                <a16:creationId xmlns:a16="http://schemas.microsoft.com/office/drawing/2014/main" id="{C3D53548-64AE-FC42-9215-B1CBE37DC2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dirty="0"/>
              <a:t>Maximální počet včel, který může hráč najednou mít u sebe je 5</a:t>
            </a:r>
          </a:p>
          <a:p>
            <a:r>
              <a:rPr lang="cs-CZ" dirty="0"/>
              <a:t>Po dosažení 15 včel v úlu spadne med, který obnoví 1 život(pokud je zachycen)</a:t>
            </a:r>
          </a:p>
          <a:p>
            <a:r>
              <a:rPr lang="cs-CZ" dirty="0"/>
              <a:t>Hráč má maximálně 3 životy, za každou včelu, kterou nechytí, přijde o 1 život</a:t>
            </a:r>
          </a:p>
          <a:p>
            <a:r>
              <a:rPr lang="cs-CZ" dirty="0"/>
              <a:t>Skóre zobrazuje celkový počet zachráněných včel</a:t>
            </a:r>
          </a:p>
        </p:txBody>
      </p:sp>
    </p:spTree>
    <p:extLst>
      <p:ext uri="{BB962C8B-B14F-4D97-AF65-F5344CB8AC3E}">
        <p14:creationId xmlns:p14="http://schemas.microsoft.com/office/powerpoint/2010/main" val="370919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06185-4F5E-5F04-CFD5-32EC9DA6D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530341-FF92-1397-33AF-7893D574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dirty="0"/>
              <a:t>Herní prvky</a:t>
            </a:r>
          </a:p>
        </p:txBody>
      </p:sp>
      <p:pic>
        <p:nvPicPr>
          <p:cNvPr id="5" name="Zástupný obsah 4" descr="Obsah obrázku žlutá&#10;&#10;Obsah generovaný pomocí AI může být nesprávný.">
            <a:extLst>
              <a:ext uri="{FF2B5EF4-FFF2-40B4-BE49-F238E27FC236}">
                <a16:creationId xmlns:a16="http://schemas.microsoft.com/office/drawing/2014/main" id="{E82AD4AD-D0A7-AD8E-6165-9A0FE0411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968" y="1736668"/>
            <a:ext cx="847843" cy="847843"/>
          </a:xfrm>
        </p:spPr>
      </p:pic>
      <p:pic>
        <p:nvPicPr>
          <p:cNvPr id="6" name="Zástupný obsah 4">
            <a:extLst>
              <a:ext uri="{FF2B5EF4-FFF2-40B4-BE49-F238E27FC236}">
                <a16:creationId xmlns:a16="http://schemas.microsoft.com/office/drawing/2014/main" id="{F4976696-A510-2EE3-178B-722D78D48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967" y="3190813"/>
            <a:ext cx="847843" cy="628816"/>
          </a:xfrm>
          <a:prstGeom prst="rect">
            <a:avLst/>
          </a:prstGeom>
          <a:solidFill>
            <a:schemeClr val="bg2">
              <a:alpha val="70000"/>
            </a:schemeClr>
          </a:solidFill>
        </p:spPr>
      </p:pic>
      <p:pic>
        <p:nvPicPr>
          <p:cNvPr id="7" name="Zástupný obsah 4">
            <a:extLst>
              <a:ext uri="{FF2B5EF4-FFF2-40B4-BE49-F238E27FC236}">
                <a16:creationId xmlns:a16="http://schemas.microsoft.com/office/drawing/2014/main" id="{A25728B4-9277-2032-4FE1-82D1CB9D5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967" y="4425931"/>
            <a:ext cx="847843" cy="779625"/>
          </a:xfrm>
          <a:prstGeom prst="rect">
            <a:avLst/>
          </a:prstGeom>
          <a:solidFill>
            <a:schemeClr val="bg2">
              <a:alpha val="70000"/>
            </a:schemeClr>
          </a:solidFill>
        </p:spPr>
      </p:pic>
      <p:pic>
        <p:nvPicPr>
          <p:cNvPr id="8" name="Zástupný obsah 4">
            <a:extLst>
              <a:ext uri="{FF2B5EF4-FFF2-40B4-BE49-F238E27FC236}">
                <a16:creationId xmlns:a16="http://schemas.microsoft.com/office/drawing/2014/main" id="{B01B9634-C3DD-AC0E-AF61-C3FF5C34CF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6340" y="1736668"/>
            <a:ext cx="847843" cy="721299"/>
          </a:xfrm>
          <a:prstGeom prst="rect">
            <a:avLst/>
          </a:prstGeom>
          <a:solidFill>
            <a:schemeClr val="bg2">
              <a:alpha val="70000"/>
            </a:schemeClr>
          </a:solidFill>
        </p:spPr>
      </p:pic>
      <p:pic>
        <p:nvPicPr>
          <p:cNvPr id="9" name="Zástupný obsah 4">
            <a:extLst>
              <a:ext uri="{FF2B5EF4-FFF2-40B4-BE49-F238E27FC236}">
                <a16:creationId xmlns:a16="http://schemas.microsoft.com/office/drawing/2014/main" id="{C9CACDD8-5042-D889-1C6B-886FB32D91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6339" y="3190813"/>
            <a:ext cx="847843" cy="713972"/>
          </a:xfrm>
          <a:prstGeom prst="rect">
            <a:avLst/>
          </a:prstGeom>
          <a:solidFill>
            <a:schemeClr val="bg2">
              <a:alpha val="70000"/>
            </a:schemeClr>
          </a:solidFill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12DAE00B-622D-7D20-0A36-F145CDBE4075}"/>
              </a:ext>
            </a:extLst>
          </p:cNvPr>
          <p:cNvSpPr txBox="1"/>
          <p:nvPr/>
        </p:nvSpPr>
        <p:spPr>
          <a:xfrm>
            <a:off x="2638028" y="1988074"/>
            <a:ext cx="1080120" cy="369332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cs-CZ" dirty="0"/>
              <a:t>Úl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CCDFA56F-FBB5-F509-62E3-FD6D8CD7546A}"/>
              </a:ext>
            </a:extLst>
          </p:cNvPr>
          <p:cNvSpPr txBox="1"/>
          <p:nvPr/>
        </p:nvSpPr>
        <p:spPr>
          <a:xfrm>
            <a:off x="2646233" y="4631077"/>
            <a:ext cx="1080120" cy="369332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cs-CZ" dirty="0"/>
              <a:t>Včela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7DA72A5E-D320-ADF9-D19F-C8F36DECFC2B}"/>
              </a:ext>
            </a:extLst>
          </p:cNvPr>
          <p:cNvSpPr txBox="1"/>
          <p:nvPr/>
        </p:nvSpPr>
        <p:spPr>
          <a:xfrm>
            <a:off x="2638028" y="3363133"/>
            <a:ext cx="1080120" cy="369332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cs-CZ" dirty="0"/>
              <a:t>Hráč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79E9A30F-6071-D17D-27E4-8428E3E2A828}"/>
              </a:ext>
            </a:extLst>
          </p:cNvPr>
          <p:cNvSpPr txBox="1"/>
          <p:nvPr/>
        </p:nvSpPr>
        <p:spPr>
          <a:xfrm>
            <a:off x="6818677" y="1955808"/>
            <a:ext cx="1080120" cy="369332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cs-CZ" dirty="0"/>
              <a:t>Vosa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9169A206-7C4C-A8C6-D74C-427744346A7E}"/>
              </a:ext>
            </a:extLst>
          </p:cNvPr>
          <p:cNvSpPr txBox="1"/>
          <p:nvPr/>
        </p:nvSpPr>
        <p:spPr>
          <a:xfrm>
            <a:off x="6818677" y="3363133"/>
            <a:ext cx="1080120" cy="369332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cs-CZ" dirty="0"/>
              <a:t>Med</a:t>
            </a:r>
          </a:p>
        </p:txBody>
      </p:sp>
    </p:spTree>
    <p:extLst>
      <p:ext uri="{BB962C8B-B14F-4D97-AF65-F5344CB8AC3E}">
        <p14:creationId xmlns:p14="http://schemas.microsoft.com/office/powerpoint/2010/main" val="67752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Šablona s motivem šestiúhelníku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4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3891887_TF03460519.potx" id="{CD66BE16-4A28-4C8A-A241-29574F3CF7AA}" vid="{FCDCADF7-CCA2-444E-9281-73D25B13FFB8}"/>
    </a:ext>
  </a:extLst>
</a:theme>
</file>

<file path=ppt/theme/theme2.xml><?xml version="1.0" encoding="utf-8"?>
<a:theme xmlns:a="http://schemas.openxmlformats.org/drawingml/2006/main" name="Firemní motiv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iremní motiv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427FAC-CD3A-494C-985C-09E26C5EA507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11D6E40-F509-498A-BF02-00C895783B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ED73A5-C2D2-4D49-BB89-167E8E32C9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Snímky s motivem šestiúhelníku</Template>
  <TotalTime>62</TotalTime>
  <Words>210</Words>
  <Application>Microsoft Office PowerPoint</Application>
  <PresentationFormat>Vlastní</PresentationFormat>
  <Paragraphs>40</Paragraphs>
  <Slides>11</Slides>
  <Notes>11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Euphemia</vt:lpstr>
      <vt:lpstr>Palatino Linotype</vt:lpstr>
      <vt:lpstr>Šablona s motivem šestiúhelníku</vt:lpstr>
      <vt:lpstr>MIPY Tým 001 – Hra v rámci workshopu</vt:lpstr>
      <vt:lpstr>Téma: Záchrana včel (Bee Saver) </vt:lpstr>
      <vt:lpstr>Úvodní obrazovka</vt:lpstr>
      <vt:lpstr>Menu</vt:lpstr>
      <vt:lpstr>Instructions</vt:lpstr>
      <vt:lpstr>Credits</vt:lpstr>
      <vt:lpstr>Nová hra</vt:lpstr>
      <vt:lpstr>Herní prvky</vt:lpstr>
      <vt:lpstr>Herní prvky</vt:lpstr>
      <vt:lpstr>Během hry</vt:lpstr>
      <vt:lpstr>Game over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vancura.mar@email.cz</dc:creator>
  <cp:lastModifiedBy>vancura.mar@email.cz</cp:lastModifiedBy>
  <cp:revision>2</cp:revision>
  <dcterms:created xsi:type="dcterms:W3CDTF">2025-06-15T14:14:48Z</dcterms:created>
  <dcterms:modified xsi:type="dcterms:W3CDTF">2025-06-15T15:19:32Z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74063900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